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2" r:id="rId5"/>
    <p:sldId id="264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0882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Мы в игры различные играем, наше мышление, память и речь развиваем</a:t>
            </a:r>
            <a:r>
              <a:rPr lang="ru-RU" sz="2200" b="1" dirty="0" smtClean="0"/>
              <a:t>!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2200" b="1" dirty="0" smtClean="0">
                <a:ln>
                  <a:solidFill>
                    <a:srgbClr val="002060"/>
                  </a:solidFill>
                </a:ln>
              </a:rPr>
              <a:t>«У медведя во бору грибы, ягоды беру, а медведь не спит и на нас рычит….» </a:t>
            </a:r>
            <a:r>
              <a:rPr lang="ru-RU" sz="2200" dirty="0" smtClean="0">
                <a:ln>
                  <a:solidFill>
                    <a:srgbClr val="002060"/>
                  </a:solidFill>
                </a:ln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22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2200" dirty="0" smtClean="0">
                <a:ln>
                  <a:solidFill>
                    <a:srgbClr val="002060"/>
                  </a:solidFill>
                </a:ln>
              </a:rPr>
              <a:t> </a:t>
            </a:r>
            <a:br>
              <a:rPr lang="ru-RU" sz="22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dirty="0" smtClean="0"/>
              <a:t>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827584" y="1124744"/>
          <a:ext cx="2808312" cy="2088232"/>
        </p:xfrm>
        <a:graphic>
          <a:graphicData uri="http://schemas.openxmlformats.org/presentationml/2006/ole">
            <p:oleObj spid="_x0000_s15363" name="Картинка" r:id="rId3" imgW="0" imgH="0" progId="StaticMetafile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/>
          </p:cNvGraphicFramePr>
          <p:nvPr/>
        </p:nvGraphicFramePr>
        <p:xfrm>
          <a:off x="5364088" y="1124744"/>
          <a:ext cx="2790825" cy="2103437"/>
        </p:xfrm>
        <a:graphic>
          <a:graphicData uri="http://schemas.openxmlformats.org/presentationml/2006/ole">
            <p:oleObj spid="_x0000_s15365" name="Картинка" r:id="rId4" imgW="1358634" imgH="1016007" progId="StaticMetafile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/>
          </p:cNvGraphicFramePr>
          <p:nvPr/>
        </p:nvGraphicFramePr>
        <p:xfrm>
          <a:off x="2987824" y="3717032"/>
          <a:ext cx="3228975" cy="2324100"/>
        </p:xfrm>
        <a:graphic>
          <a:graphicData uri="http://schemas.openxmlformats.org/presentationml/2006/ole">
            <p:oleObj spid="_x0000_s15366" name="Картинка" r:id="rId5" imgW="2286198" imgH="1703062" progId="StaticMetafile">
              <p:embed/>
            </p:oleObj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280920" cy="7200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Проговаривая слова во время игр, закрепляем и развиваем       речь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6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фото1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627774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проводятся систематически, соответственно, 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речь совершенствуется изо дня в день.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Дидактические игры способствуют развитию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мышления, внимания…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3200" b="1" dirty="0"/>
          </a:p>
        </p:txBody>
      </p:sp>
      <p:pic>
        <p:nvPicPr>
          <p:cNvPr id="3" name="Picture 2" descr="F:\DCIM\Camera\IMG_20170718_15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57572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DCIM\Camera\IMG_20170718_153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635896" cy="2484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DCIM\Camera\IMG_20170718_155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348880"/>
            <a:ext cx="4200467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ЭВМ\AppData\Local\Microsoft\Windows\INetCache\Content.Word\фото22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1696"/>
            <a:ext cx="374441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ЭВМ\Desktop\Света\для дс\фото для дс общие\IMG_20170327_161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2256" y="3985806"/>
            <a:ext cx="3791744" cy="2872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ЭВМ\Desktop\Наташа\фото детей\20170321_10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9248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DCIM\Camera\IMG_20170718_105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9580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 ролевые игры также способствуют развитию речи</a:t>
            </a:r>
            <a:endParaRPr lang="ru-RU" dirty="0"/>
          </a:p>
        </p:txBody>
      </p:sp>
      <p:pic>
        <p:nvPicPr>
          <p:cNvPr id="6" name="Picture 3" descr="C:\Users\ЭВМ\Desktop\Света\для дс\фото для дс общие\IMG_20170316_080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31980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ЭВМ\Desktop\Наташа\фото детей\20160927_0751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645024"/>
            <a:ext cx="4176464" cy="2846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F:\DCIM\Camera\IMG_20170718_15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F:\DCIM\Camera\IMG_20170718_153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295800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F:\DCIM\Camera\IMG_20170718_153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2936"/>
            <a:ext cx="3024336" cy="3835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F:\DCIM\Camera\IMG_20170718_153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88640"/>
            <a:ext cx="3024336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Играем не только в группе, но и во </a:t>
            </a:r>
            <a:r>
              <a:rPr lang="ru-RU" smtClean="0"/>
              <a:t>время прогулок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" name="Picture 2" descr="C:\Users\ЭВМ\Desktop\Наташа\фото детей\20160825_10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4057461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F:\DCIM\Camera\IMG_20170718_102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60440" cy="2611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F:\DCIM\Camera\IMG_20170718_104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484" y="1340768"/>
            <a:ext cx="403798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0" name="Picture 2" descr="C:\Users\ЭВМ\Desktop\Света\для дс\фото для дс общие\лето\IMG_20160622_104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4032448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Играя, дети приобщаются к окружающему миру, при этом у них формируется и развивается речь, внимание, мышление, память и другие психические процессы, влияющие на полноценное формирование личности ребенка.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Картинка</vt:lpstr>
      <vt:lpstr>Мы в игры различные играем, наше мышление, память и речь развиваем!  «У медведя во бору грибы, ягоды беру, а медведь не спит и на нас рычит….»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                                                      </vt:lpstr>
      <vt:lpstr>Слайд 2</vt:lpstr>
      <vt:lpstr>Дидактические игры способствуют развитию мышления, внимания… </vt:lpstr>
      <vt:lpstr>Сюжетно- ролевые игры также способствуют развитию речи</vt:lpstr>
      <vt:lpstr>Слайд 5</vt:lpstr>
      <vt:lpstr>Играем не только в группе, но и во время прогулок …</vt:lpstr>
      <vt:lpstr>Играя, дети приобщаются к окружающему миру, при этом у них формируется и развивается речь, внимание, мышление, память и другие психические процессы, влияющие на полноценное формирование личности ребенка.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ЭВМ</dc:creator>
  <cp:lastModifiedBy>ЭВМ</cp:lastModifiedBy>
  <cp:revision>14</cp:revision>
  <dcterms:created xsi:type="dcterms:W3CDTF">2017-07-18T10:55:13Z</dcterms:created>
  <dcterms:modified xsi:type="dcterms:W3CDTF">2017-07-25T10:26:30Z</dcterms:modified>
</cp:coreProperties>
</file>